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2023-05-27T00:57:12Z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